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8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21488</TotalTime>
  <Words>0</Words>
  <Application>Microsoft Office PowerPoint</Application>
  <PresentationFormat>Prilagođeno</PresentationFormat>
  <Paragraphs>0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RS</dc:creator>
  <cp:lastModifiedBy>Ana RS</cp:lastModifiedBy>
  <cp:revision>2</cp:revision>
  <dcterms:created xsi:type="dcterms:W3CDTF">2026-10-02T07:39:45Z</dcterms:created>
  <dcterms:modified xsi:type="dcterms:W3CDTF">2026-10-21T06:36:16Z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1033-11.1.0.11720</vt:lpwstr>
  </property>
</Properties>
</file>